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verage" panose="020B0604020202020204" charset="0"/>
      <p:regular r:id="rId7"/>
    </p:embeddedFont>
    <p:embeddedFont>
      <p:font typeface="Merriweather" panose="00000500000000000000" pitchFamily="2" charset="0"/>
      <p:regular r:id="rId8"/>
      <p:bold r:id="rId9"/>
      <p:italic r:id="rId10"/>
      <p:boldItalic r:id="rId11"/>
    </p:embeddedFont>
    <p:embeddedFont>
      <p:font typeface="Playfair Display" panose="00000500000000000000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4ded7881d_0_3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4ded7881d_0_3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4ded7881d_0_3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4ded7881d_0_3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4ded7881d_0_3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04ded7881d_0_3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>
        <p14:prism/>
      </p:transition>
    </mc:Choice>
    <mc:Fallback>
      <p:transition spd="slow" advTm="10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salainen.fi/yhteydenott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g"/><Relationship Id="rId4" Type="http://schemas.openxmlformats.org/officeDocument/2006/relationships/hyperlink" Target="https://www.kansalainen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Haluatko</a:t>
            </a:r>
            <a:endParaRPr sz="34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kirjoittajaksi?</a:t>
            </a:r>
            <a:endParaRPr sz="34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29200" y="2715350"/>
            <a:ext cx="655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highlight>
                <a:srgbClr val="666666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644075" y="500925"/>
            <a:ext cx="4366800" cy="4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3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Haemme uutisten ja kolumnien kirjoittajia sekä bloggareita.</a:t>
            </a:r>
            <a:endParaRPr sz="23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3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Kävijämäärämme on voimakkaassa kasvussa, jonka vuoksi tarvitsemme kaiken aikaa riveihimme lisää ahkeria kirjoittajia.</a:t>
            </a:r>
            <a:endParaRPr sz="23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550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>
        <p14:prism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Haluatko</a:t>
            </a:r>
            <a:endParaRPr sz="34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kirjoittajaksi?</a:t>
            </a:r>
            <a:endParaRPr sz="34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9200" y="2715350"/>
            <a:ext cx="655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highlight>
                <a:srgbClr val="666666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644075" y="500925"/>
            <a:ext cx="4340400" cy="4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Kokemattomuus ei ole este, sillä dynaaminen tiimimme on aina valmis auttamaan sekä toimimaan tukena kaikenlaisissa kysymyksissä ja ongelmatilanteissa.</a:t>
            </a:r>
            <a:endParaRPr sz="24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4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Jos sinulla on aiempaa kokemusta kirjoittamisesta, otamme sen huomioon valintaa tehdessämme.</a:t>
            </a:r>
            <a:endParaRPr sz="24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4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Artikkelit toimitetaan WordPress-julkaisujärjestelmällä, joten olisi hyvä jos sen käyttäminen olisi ennestään tuttua.</a:t>
            </a:r>
            <a:endParaRPr sz="24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550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>
        <p14:prism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Haluatko</a:t>
            </a:r>
            <a:endParaRPr sz="34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kirjoittajaksi?</a:t>
            </a:r>
            <a:endParaRPr sz="34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29200" y="2715350"/>
            <a:ext cx="655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highlight>
                <a:srgbClr val="666666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644075" y="500925"/>
            <a:ext cx="4340400" cy="4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Kansalainen.fi kirjoittajana pääset tarkastelemaan ja vaikuttamaan asioihin ykköspaikalta uudessa kasvavassa verkkomedian toimituksessa.</a:t>
            </a:r>
            <a:endParaRPr sz="24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4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Mikäli olet aiemmin kirjoittanut internettiin blogeja, artikkeleita tai muuta vastaavaa, ilmoita hakemuksessasi siitä erikseen ja kerro samalla linkki, josta voisimme käydä lukemassa tekemiäsi juttuja.</a:t>
            </a:r>
            <a:endParaRPr sz="24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550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>
        <p14:prism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Haluatko</a:t>
            </a:r>
            <a:endParaRPr sz="34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kirjoittajaksi?</a:t>
            </a:r>
            <a:endParaRPr sz="34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29200" y="2715350"/>
            <a:ext cx="655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highlight>
                <a:srgbClr val="666666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644075" y="500925"/>
            <a:ext cx="4340400" cy="4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Ota yhteyttä: </a:t>
            </a:r>
            <a:endParaRPr sz="20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Sähköposti:</a:t>
            </a:r>
            <a:endParaRPr sz="20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toimitus(ät)kansalainen.fi</a:t>
            </a:r>
            <a:endParaRPr sz="20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42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Yhteydenottolomake: </a:t>
            </a:r>
            <a:r>
              <a:rPr lang="fi" sz="2042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https://www.kansalainen.fi/yhteydenotto/</a:t>
            </a:r>
            <a:endParaRPr sz="20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42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https://www.kansalainen.fi/</a:t>
            </a:r>
            <a:endParaRPr sz="2042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9550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Näytössä katseltava esitys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Playfair Display</vt:lpstr>
      <vt:lpstr>Roboto</vt:lpstr>
      <vt:lpstr>Average</vt:lpstr>
      <vt:lpstr>Arial</vt:lpstr>
      <vt:lpstr>Merriweather</vt:lpstr>
      <vt:lpstr>Paradigm</vt:lpstr>
      <vt:lpstr>Haluatko kirjoittajaksi?</vt:lpstr>
      <vt:lpstr>Haluatko kirjoittajaksi?</vt:lpstr>
      <vt:lpstr>Haluatko kirjoittajaksi?</vt:lpstr>
      <vt:lpstr>Haluatko kirjoittajaksi?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Haluatko kirjoittajaksi?</dc:title>
  <dc:creator>Nina M</dc:creator>
  <cp:lastModifiedBy>Nina M</cp:lastModifiedBy>
  <cp:revision>1</cp:revision>
  <dcterms:modified xsi:type="dcterms:W3CDTF">2023-02-02T23:00:54Z</dcterms:modified>
</cp:coreProperties>
</file>